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263" r:id="rId3"/>
    <p:sldId id="262" r:id="rId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>
      <p:cViewPr varScale="1">
        <p:scale>
          <a:sx n="108" d="100"/>
          <a:sy n="108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4/19/2011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6300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4/19/2011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254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4/19/2011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4/19/2011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4/19/2011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6255" r="6255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Spring Colloquium 2011 Final Project By Jennifer Sager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2556" b="2556"/>
          <a:stretch>
            <a:fillRect/>
          </a:stretch>
        </p:blipFill>
        <p:spPr>
          <a:xfrm>
            <a:off x="304800" y="228600"/>
            <a:ext cx="4754563" cy="6324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Home Improvements…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Lights /Fans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Outlets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Hairspray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Reduce, Reuse, Recycle!!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j0175361.jpg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/>
          <a:srcRect l="5333" r="5333"/>
          <a:stretch>
            <a:fillRect/>
          </a:stretch>
        </p:blipFill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16" name="j0321087.jpg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print"/>
          <a:srcRect l="26367" r="26367"/>
          <a:stretch>
            <a:fillRect/>
          </a:stretch>
        </p:blipFill>
        <p:spPr>
          <a:xfrm>
            <a:off x="228600" y="228600"/>
            <a:ext cx="20701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8" name="j0321101.jpg"/>
          <p:cNvPicPr>
            <a:picLocks noGrp="1" noChangeAspect="1"/>
          </p:cNvPicPr>
          <p:nvPr>
            <p:ph type="pic" sz="quarter" idx="14"/>
          </p:nvPr>
        </p:nvPicPr>
        <p:blipFill>
          <a:blip r:embed="rId5" cstate="print"/>
          <a:srcRect l="3556" r="3556"/>
          <a:stretch>
            <a:fillRect/>
          </a:stretch>
        </p:blipFill>
        <p:spPr>
          <a:xfrm>
            <a:off x="228600" y="3429000"/>
            <a:ext cx="20701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12" name="j0321097.jpg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print"/>
          <a:srcRect l="2444" r="2444"/>
          <a:stretch>
            <a:fillRect/>
          </a:stretch>
        </p:blipFill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15" name="j0321089.jpg"/>
          <p:cNvPicPr>
            <a:picLocks noGrp="1" noChangeAspect="1"/>
          </p:cNvPicPr>
          <p:nvPr>
            <p:ph type="pic" sz="quarter" idx="27"/>
          </p:nvPr>
        </p:nvPicPr>
        <p:blipFill>
          <a:blip r:embed="rId7" cstate="print"/>
          <a:srcRect l="2444" r="2444"/>
          <a:stretch>
            <a:fillRect/>
          </a:stretch>
        </p:blipFill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67000" y="228600"/>
            <a:ext cx="5029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Gulf Coast Hospital Improvements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Proper disposal and recycling of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Kardexs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Reduction of disposal cup use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40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Contemporary Photo Album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2011-04-19T03:41:34Z</dcterms:created>
  <dcterms:modified xsi:type="dcterms:W3CDTF">2011-04-19T15:12:22Z</dcterms:modified>
</cp:coreProperties>
</file>